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446" r:id="rId2"/>
    <p:sldId id="450" r:id="rId3"/>
    <p:sldId id="451" r:id="rId4"/>
    <p:sldId id="452" r:id="rId5"/>
    <p:sldId id="453" r:id="rId6"/>
    <p:sldId id="455" r:id="rId7"/>
    <p:sldId id="456" r:id="rId8"/>
    <p:sldId id="457" r:id="rId9"/>
    <p:sldId id="454" r:id="rId10"/>
    <p:sldId id="458" r:id="rId11"/>
    <p:sldId id="445" r:id="rId12"/>
    <p:sldId id="460" r:id="rId13"/>
    <p:sldId id="459" r:id="rId14"/>
    <p:sldId id="461" r:id="rId15"/>
  </p:sldIdLst>
  <p:sldSz cx="9144000" cy="6858000" type="screen4x3"/>
  <p:notesSz cx="6858000" cy="9144000"/>
  <p:defaultTextStyle>
    <a:defPPr>
      <a:defRPr lang="it-IT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07"/>
  </p:normalViewPr>
  <p:slideViewPr>
    <p:cSldViewPr>
      <p:cViewPr varScale="1">
        <p:scale>
          <a:sx n="119" d="100"/>
          <a:sy n="119" d="100"/>
        </p:scale>
        <p:origin x="1888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3B64FA9F-243D-9F4B-9C30-0FA9833ADB1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B74359C-8BE6-3A44-B6C7-3ECD897A826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76C30590-9BF2-2141-816A-DA0016A1F478}" type="datetime1">
              <a:rPr lang="it-IT" altLang="it-IT"/>
              <a:pPr>
                <a:defRPr/>
              </a:pPr>
              <a:t>05/05/21</a:t>
            </a:fld>
            <a:endParaRPr lang="it-IT" altLang="it-IT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3FE0F8E-1120-A441-B443-1326365BAC8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BDE8A1-C95D-264A-B7DB-C8E322B7F73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C60A194F-BEDE-3343-8853-5BD955A04875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D6C9257E-56C7-CE41-BFBC-60BC9DFBBBF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9AAB0E74-3C4E-0F4D-9801-0E01355BC254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14340" name="Rectangle 4">
            <a:extLst>
              <a:ext uri="{FF2B5EF4-FFF2-40B4-BE49-F238E27FC236}">
                <a16:creationId xmlns:a16="http://schemas.microsoft.com/office/drawing/2014/main" id="{0960652B-725C-2248-87E9-0B02E784C742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3" name="Rectangle 5">
            <a:extLst>
              <a:ext uri="{FF2B5EF4-FFF2-40B4-BE49-F238E27FC236}">
                <a16:creationId xmlns:a16="http://schemas.microsoft.com/office/drawing/2014/main" id="{35266471-9E1E-C14C-BCB4-E76EFDC7A2A8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noProof="0"/>
              <a:t>Fare clic per modificare gli stili del testo dello schema</a:t>
            </a:r>
          </a:p>
          <a:p>
            <a:pPr lvl="1"/>
            <a:r>
              <a:rPr lang="it-IT" altLang="it-IT" noProof="0"/>
              <a:t>Secondo livello</a:t>
            </a:r>
          </a:p>
          <a:p>
            <a:pPr lvl="2"/>
            <a:r>
              <a:rPr lang="it-IT" altLang="it-IT" noProof="0"/>
              <a:t>Terzo livello</a:t>
            </a:r>
          </a:p>
          <a:p>
            <a:pPr lvl="3"/>
            <a:r>
              <a:rPr lang="it-IT" altLang="it-IT" noProof="0"/>
              <a:t>Quarto livello</a:t>
            </a:r>
          </a:p>
          <a:p>
            <a:pPr lvl="4"/>
            <a:r>
              <a:rPr lang="it-IT" altLang="it-IT" noProof="0"/>
              <a:t>Quinto livello</a:t>
            </a:r>
          </a:p>
        </p:txBody>
      </p:sp>
      <p:sp>
        <p:nvSpPr>
          <p:cNvPr id="27654" name="Rectangle 6">
            <a:extLst>
              <a:ext uri="{FF2B5EF4-FFF2-40B4-BE49-F238E27FC236}">
                <a16:creationId xmlns:a16="http://schemas.microsoft.com/office/drawing/2014/main" id="{6A418BC0-1AAE-1045-A582-AF037094F03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27655" name="Rectangle 7">
            <a:extLst>
              <a:ext uri="{FF2B5EF4-FFF2-40B4-BE49-F238E27FC236}">
                <a16:creationId xmlns:a16="http://schemas.microsoft.com/office/drawing/2014/main" id="{58C4E870-0D9F-F14D-8EDF-058CEE7964B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4597F916-B5F8-8245-A953-0C3C8752504F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8" charset="0"/>
        <a:ea typeface="Arial" pitchFamily="-108" charset="0"/>
        <a:cs typeface="Arial" pitchFamily="-108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8" charset="0"/>
        <a:ea typeface="Arial" pitchFamily="-108" charset="0"/>
        <a:cs typeface="Arial" pitchFamily="-108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8" charset="0"/>
        <a:ea typeface="Arial" pitchFamily="-108" charset="0"/>
        <a:cs typeface="Arial" pitchFamily="-108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8" charset="0"/>
        <a:ea typeface="Arial" pitchFamily="-108" charset="0"/>
        <a:cs typeface="Arial" pitchFamily="-108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8" charset="0"/>
        <a:ea typeface="Arial" pitchFamily="-108" charset="0"/>
        <a:cs typeface="Arial" pitchFamily="-108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>
            <a:extLst>
              <a:ext uri="{FF2B5EF4-FFF2-40B4-BE49-F238E27FC236}">
                <a16:creationId xmlns:a16="http://schemas.microsoft.com/office/drawing/2014/main" id="{38B9A65A-FFA1-C743-9BCA-B74950989D8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0" name="Notes Placeholder 2">
            <a:extLst>
              <a:ext uri="{FF2B5EF4-FFF2-40B4-BE49-F238E27FC236}">
                <a16:creationId xmlns:a16="http://schemas.microsoft.com/office/drawing/2014/main" id="{D5CAFFDD-4501-A445-B5AF-516F2A4490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411" name="Slide Number Placeholder 3">
            <a:extLst>
              <a:ext uri="{FF2B5EF4-FFF2-40B4-BE49-F238E27FC236}">
                <a16:creationId xmlns:a16="http://schemas.microsoft.com/office/drawing/2014/main" id="{96B82A07-ECBA-3742-8C99-B9A653A2F64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C9D5C1A-EEB3-1A48-B1F0-54A8400B6F58}" type="slidenum">
              <a:rPr lang="it-IT" altLang="it-IT"/>
              <a:pPr>
                <a:spcBef>
                  <a:spcPct val="0"/>
                </a:spcBef>
              </a:pPr>
              <a:t>1</a:t>
            </a:fld>
            <a:endParaRPr lang="it-IT" alt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2479F6C-6765-2442-942B-459601BF836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C50DA9F-BE27-DE4C-B0FA-9B7D794D9E6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Daniela Valenti, 2021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A527CCC-087D-8045-83C2-B75F8CE8C3A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423397-0939-C240-AE3D-910BDB3BC072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25980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06D9174-E212-6547-A1F0-B1DF1249366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EF07C11-B310-E048-ABEE-3E2C4D18D36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Daniela Valenti, 2021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605252E-6897-354E-B58C-4300FA86D76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FD5366-8478-6F43-872E-7252632F2D61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4182822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A83F335-F1F2-FD4D-9AB6-66D2FFB9F32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D1D60C6-B73C-0E41-A738-0F86D8EF101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Daniela Valenti, 2021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3094BB3-B334-B141-85C1-E50D027EE90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7CDA57-AA56-5C43-9EE2-5F1F01E62264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6814054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it-IT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88F8084-079E-3444-824A-2ADE561201C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F1BDB28-AB46-8E4F-80AD-E6167532298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Daniela Valenti, 2021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E41DA65-AE36-484B-92E0-43482146807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D508DC-0E6D-454C-BDA5-640ADEE876B9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8745966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1CAB844-E7BD-5B4F-93B8-ADA62A6E33F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C0D6796-34B7-CB41-BD26-B479DCBA458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Daniela Valenti, 2021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92AD7A8-F05A-BF4C-BF10-EFB325AD635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89A0B4-F7F7-D74B-BE57-5CA916CC6605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9366216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FB6C344-8F4E-FC42-99DC-112BA73D2E9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F53CB6F-29A8-934E-BAA9-D4A2CD88D39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Daniela Valenti, 2021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3EB69BD-E119-DD45-A4BC-530E5BD4F56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E64232-1D7F-0F49-A83F-2E4DD80CB1D1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40892662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1F8922A-E681-AE46-B6D7-4A79F9B1E75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7B34ED3-A23E-744E-AD11-2631451C753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Daniela Valenti, 2021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6BB0C05-0CB4-384E-97D6-9C9DBD3E929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92D788-3151-B74E-851C-7966B1A9DB29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2997758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C345107C-6985-7B44-9ABB-6740891A068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409B90DD-4757-8147-9D75-5EB92C9FF4E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Daniela Valenti, 2021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FCD35AC1-6AA5-C047-80F5-F01AA7EE5FF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685E79-1F36-A74F-98EA-91097CB468AC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2145683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984A6E71-091C-114D-97AE-355D9155C0D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DF5E4265-29FF-634C-90EF-6D458BE092C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Daniela Valenti, 2021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90E6F523-B3C5-904A-B810-0E0548A15B3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6F4199-27F2-DF44-8A1C-9FF4D2606165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8274793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82D61107-5BE5-574B-BC61-267BA7131B5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B7EB1B84-8E03-CB4C-99D5-C80D822D256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Daniela Valenti, 2021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7993822C-8A3A-3C4E-AE63-95979BAA23F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D0A011-F61E-0345-8AFE-D1A5BE04FF51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5283621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E09A44D-65C7-1A4A-A00A-CCB913B765F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A276099-E209-E141-8246-F86CE72878F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Daniela Valenti, 2021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1975FE9-3301-284C-9A64-8898457151E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95755B-ABAF-9A49-8ED4-A9A8DE7D7052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7835720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8DDA855-A23E-7C4F-ACB0-D6F399C457F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2770F44-4C32-884D-AA23-832A8B42BA1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Daniela Valenti, 2021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44B3AC2-92EE-3748-BD30-841F07829B1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D87B76-B04C-6549-85CA-EB17AC0C6261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4940410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FF6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321CDF67-0057-A54E-9F93-E539D656C2B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lo stile del titolo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5C76F178-B231-DA4A-B3C9-86980BBE0E5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gli stili del testo dello schema</a:t>
            </a:r>
          </a:p>
          <a:p>
            <a:pPr lvl="1"/>
            <a:r>
              <a:rPr lang="it-IT" altLang="it-IT"/>
              <a:t>Secondo livello</a:t>
            </a:r>
          </a:p>
          <a:p>
            <a:pPr lvl="2"/>
            <a:r>
              <a:rPr lang="it-IT" altLang="it-IT"/>
              <a:t>Terzo livello</a:t>
            </a:r>
          </a:p>
          <a:p>
            <a:pPr lvl="3"/>
            <a:r>
              <a:rPr lang="it-IT" altLang="it-IT"/>
              <a:t>Quarto livello</a:t>
            </a:r>
          </a:p>
          <a:p>
            <a:pPr lvl="4"/>
            <a:r>
              <a:rPr lang="it-IT" altLang="it-IT"/>
              <a:t>Quinto livello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A0390E0E-02BD-BC4E-9B6A-A94713C10C3A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F0191D83-26D3-D341-8190-9BAF2C85E23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r>
              <a:rPr lang="it-IT" altLang="it-IT"/>
              <a:t>Daniela Valenti, 2021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086A464B-5B22-BE45-B45D-9A5C4547C98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0664B3C2-CC65-8E4B-9450-3ECDD21DA3FF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8" charset="0"/>
          <a:ea typeface="Arial" pitchFamily="-108" charset="0"/>
          <a:cs typeface="Arial" pitchFamily="-10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8" charset="0"/>
          <a:ea typeface="Arial" pitchFamily="-108" charset="0"/>
          <a:cs typeface="Arial" pitchFamily="-10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8" charset="0"/>
          <a:ea typeface="Arial" pitchFamily="-108" charset="0"/>
          <a:cs typeface="Arial" pitchFamily="-10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8" charset="0"/>
          <a:ea typeface="Arial" pitchFamily="-108" charset="0"/>
          <a:cs typeface="Arial" pitchFamily="-10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8" charset="0"/>
          <a:ea typeface="Arial" pitchFamily="-108" charset="0"/>
          <a:cs typeface="Arial" pitchFamily="-10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8" charset="0"/>
          <a:ea typeface="Arial" pitchFamily="-108" charset="0"/>
          <a:cs typeface="Arial" pitchFamily="-10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8" charset="0"/>
          <a:ea typeface="Arial" pitchFamily="-108" charset="0"/>
          <a:cs typeface="Arial" pitchFamily="-10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8" charset="0"/>
          <a:ea typeface="Arial" pitchFamily="-108" charset="0"/>
          <a:cs typeface="Arial" pitchFamily="-10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Number Placeholder 5">
            <a:extLst>
              <a:ext uri="{FF2B5EF4-FFF2-40B4-BE49-F238E27FC236}">
                <a16:creationId xmlns:a16="http://schemas.microsoft.com/office/drawing/2014/main" id="{0CE445B9-CD8A-DC4B-90DC-BAF56096EF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B4B7105-B55E-9741-A4E6-ACE34F449E89}" type="slidenum">
              <a:rPr lang="it-IT" altLang="it-IT" sz="140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it-IT" altLang="it-IT" sz="1400"/>
          </a:p>
        </p:txBody>
      </p:sp>
      <p:sp>
        <p:nvSpPr>
          <p:cNvPr id="16386" name="Footer Placeholder 5">
            <a:extLst>
              <a:ext uri="{FF2B5EF4-FFF2-40B4-BE49-F238E27FC236}">
                <a16:creationId xmlns:a16="http://schemas.microsoft.com/office/drawing/2014/main" id="{145EF174-7796-9D46-9720-8EE0A72AD3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381750"/>
            <a:ext cx="3276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400" i="1"/>
              <a:t>Daniela Valenti, 2021</a:t>
            </a:r>
          </a:p>
        </p:txBody>
      </p:sp>
      <p:sp>
        <p:nvSpPr>
          <p:cNvPr id="16387" name="Title 5">
            <a:extLst>
              <a:ext uri="{FF2B5EF4-FFF2-40B4-BE49-F238E27FC236}">
                <a16:creationId xmlns:a16="http://schemas.microsoft.com/office/drawing/2014/main" id="{5A129372-43F4-6446-8F04-C11A7E7139DF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990600" y="1752600"/>
            <a:ext cx="6858000" cy="1470025"/>
          </a:xfrm>
        </p:spPr>
        <p:txBody>
          <a:bodyPr/>
          <a:lstStyle/>
          <a:p>
            <a:r>
              <a:rPr lang="it-IT" altLang="it-IT" sz="4000" b="1" dirty="0">
                <a:solidFill>
                  <a:srgbClr val="FF0000"/>
                </a:solidFill>
              </a:rPr>
              <a:t>Forme indeterminate II Approfondimento 1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Slide Number Placeholder 5">
            <a:extLst>
              <a:ext uri="{FF2B5EF4-FFF2-40B4-BE49-F238E27FC236}">
                <a16:creationId xmlns:a16="http://schemas.microsoft.com/office/drawing/2014/main" id="{31726E5A-2B9C-B949-B716-F8B1C3079B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86800" y="6381750"/>
            <a:ext cx="4572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E48038F-72CA-084B-A61D-EA1FC39BC124}" type="slidenum">
              <a:rPr lang="it-IT" altLang="it-IT" sz="140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it-IT" altLang="it-IT" sz="1400"/>
          </a:p>
        </p:txBody>
      </p:sp>
      <p:sp>
        <p:nvSpPr>
          <p:cNvPr id="26626" name="Footer Placeholder 5">
            <a:extLst>
              <a:ext uri="{FF2B5EF4-FFF2-40B4-BE49-F238E27FC236}">
                <a16:creationId xmlns:a16="http://schemas.microsoft.com/office/drawing/2014/main" id="{4D8688A8-6FFB-7F43-B120-FBDAFB8BC1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553200"/>
            <a:ext cx="3276600" cy="30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400" i="1"/>
              <a:t>Daniela Valenti, 2021</a:t>
            </a:r>
          </a:p>
        </p:txBody>
      </p:sp>
      <p:sp>
        <p:nvSpPr>
          <p:cNvPr id="26627" name="TextBox 10">
            <a:extLst>
              <a:ext uri="{FF2B5EF4-FFF2-40B4-BE49-F238E27FC236}">
                <a16:creationId xmlns:a16="http://schemas.microsoft.com/office/drawing/2014/main" id="{7AE015F4-290B-3B43-9DD3-CC1998FF84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762000" y="0"/>
            <a:ext cx="184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1800"/>
          </a:p>
        </p:txBody>
      </p:sp>
      <p:sp>
        <p:nvSpPr>
          <p:cNvPr id="26628" name="Title 11">
            <a:extLst>
              <a:ext uri="{FF2B5EF4-FFF2-40B4-BE49-F238E27FC236}">
                <a16:creationId xmlns:a16="http://schemas.microsoft.com/office/drawing/2014/main" id="{EC0FCE87-FDB6-A742-896C-9E834401A778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838200" y="152400"/>
            <a:ext cx="6858000" cy="762000"/>
          </a:xfrm>
        </p:spPr>
        <p:txBody>
          <a:bodyPr anchor="t"/>
          <a:lstStyle/>
          <a:p>
            <a:r>
              <a:rPr lang="it-IT" altLang="it-IT" sz="4000" b="1">
                <a:solidFill>
                  <a:srgbClr val="FF0000"/>
                </a:solidFill>
                <a:latin typeface="Arial Narrow" panose="020B0604020202020204" pitchFamily="34" charset="0"/>
              </a:rPr>
              <a:t>Esempi di calcoli svolti</a:t>
            </a:r>
          </a:p>
        </p:txBody>
      </p:sp>
      <p:sp>
        <p:nvSpPr>
          <p:cNvPr id="26629" name="TextBox 24">
            <a:extLst>
              <a:ext uri="{FF2B5EF4-FFF2-40B4-BE49-F238E27FC236}">
                <a16:creationId xmlns:a16="http://schemas.microsoft.com/office/drawing/2014/main" id="{ACDDE572-C206-A047-B77E-4420FD1CB6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3048000"/>
            <a:ext cx="8610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800"/>
              <a:t> </a:t>
            </a:r>
          </a:p>
        </p:txBody>
      </p:sp>
      <p:sp>
        <p:nvSpPr>
          <p:cNvPr id="26630" name="TextBox 23">
            <a:extLst>
              <a:ext uri="{FF2B5EF4-FFF2-40B4-BE49-F238E27FC236}">
                <a16:creationId xmlns:a16="http://schemas.microsoft.com/office/drawing/2014/main" id="{122CA031-CFDE-CE4A-927B-3BC474C9E4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1058863"/>
            <a:ext cx="2057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800" b="1" dirty="0">
                <a:solidFill>
                  <a:srgbClr val="0000FF"/>
                </a:solidFill>
                <a:latin typeface="Arial Narrow" panose="020B0604020202020204" pitchFamily="34" charset="0"/>
              </a:rPr>
              <a:t>ESEMPI 4 e 5</a:t>
            </a:r>
          </a:p>
        </p:txBody>
      </p:sp>
      <p:sp>
        <p:nvSpPr>
          <p:cNvPr id="26631" name="TextBox 13">
            <a:extLst>
              <a:ext uri="{FF2B5EF4-FFF2-40B4-BE49-F238E27FC236}">
                <a16:creationId xmlns:a16="http://schemas.microsoft.com/office/drawing/2014/main" id="{C0D55674-38E7-634B-BD8E-E282AB8984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1447800"/>
            <a:ext cx="3962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800" b="1">
                <a:latin typeface="Arial Narrow" panose="020B0604020202020204" pitchFamily="34" charset="0"/>
              </a:rPr>
              <a:t>In conclusione ho ottenuto</a:t>
            </a:r>
          </a:p>
        </p:txBody>
      </p:sp>
      <p:pic>
        <p:nvPicPr>
          <p:cNvPr id="26632" name="Picture 14" descr="Schermata 2016-10-04 alle 17.12.04.png">
            <a:extLst>
              <a:ext uri="{FF2B5EF4-FFF2-40B4-BE49-F238E27FC236}">
                <a16:creationId xmlns:a16="http://schemas.microsoft.com/office/drawing/2014/main" id="{6B80C51A-4302-7143-93F0-68AD98F4D91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276600"/>
            <a:ext cx="3352800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33" name="Picture 16" descr="Schermata 2016-10-04 alle 17.12.12.png">
            <a:extLst>
              <a:ext uri="{FF2B5EF4-FFF2-40B4-BE49-F238E27FC236}">
                <a16:creationId xmlns:a16="http://schemas.microsoft.com/office/drawing/2014/main" id="{456E2597-F97A-9746-B457-9EF34DFB73E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981200"/>
            <a:ext cx="3162300" cy="111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34" name="Picture 17" descr="Schermata 2016-10-04 alle 15.13.40.png">
            <a:extLst>
              <a:ext uri="{FF2B5EF4-FFF2-40B4-BE49-F238E27FC236}">
                <a16:creationId xmlns:a16="http://schemas.microsoft.com/office/drawing/2014/main" id="{9769C101-A6F8-104F-98C5-45B0EDF3BA9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1600200"/>
            <a:ext cx="4425950" cy="4318000"/>
          </a:xfrm>
          <a:prstGeom prst="rect">
            <a:avLst/>
          </a:prstGeom>
          <a:noFill/>
          <a:ln w="25400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635" name="TextBox 18">
            <a:extLst>
              <a:ext uri="{FF2B5EF4-FFF2-40B4-BE49-F238E27FC236}">
                <a16:creationId xmlns:a16="http://schemas.microsoft.com/office/drawing/2014/main" id="{F9F8A007-9EBF-1F4F-9913-975FA4F777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4495800"/>
            <a:ext cx="13716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800" b="1">
                <a:latin typeface="Arial Narrow" panose="020B0604020202020204" pitchFamily="34" charset="0"/>
              </a:rPr>
              <a:t>E quindi</a:t>
            </a:r>
          </a:p>
        </p:txBody>
      </p:sp>
      <p:pic>
        <p:nvPicPr>
          <p:cNvPr id="26636" name="Picture 20" descr="Schermata 2016-10-04 alle 17.18.11.png">
            <a:extLst>
              <a:ext uri="{FF2B5EF4-FFF2-40B4-BE49-F238E27FC236}">
                <a16:creationId xmlns:a16="http://schemas.microsoft.com/office/drawing/2014/main" id="{E4E74B01-564C-F246-BF9F-5552A5D1474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5029200"/>
            <a:ext cx="3835400" cy="127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Number Placeholder 5">
            <a:extLst>
              <a:ext uri="{FF2B5EF4-FFF2-40B4-BE49-F238E27FC236}">
                <a16:creationId xmlns:a16="http://schemas.microsoft.com/office/drawing/2014/main" id="{36A7780E-DCED-CB48-A22D-E7283002C5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86800" y="6381750"/>
            <a:ext cx="4572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A31B568-4B87-314B-881E-D81C86C55F55}" type="slidenum">
              <a:rPr lang="it-IT" altLang="it-IT" sz="140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it-IT" altLang="it-IT" sz="1400"/>
          </a:p>
        </p:txBody>
      </p:sp>
      <p:sp>
        <p:nvSpPr>
          <p:cNvPr id="27650" name="Footer Placeholder 5">
            <a:extLst>
              <a:ext uri="{FF2B5EF4-FFF2-40B4-BE49-F238E27FC236}">
                <a16:creationId xmlns:a16="http://schemas.microsoft.com/office/drawing/2014/main" id="{13E1E440-A673-8043-A999-243486BB55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553200"/>
            <a:ext cx="3276600" cy="30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400" i="1"/>
              <a:t>Daniela Valenti, 2021</a:t>
            </a:r>
          </a:p>
        </p:txBody>
      </p:sp>
      <p:sp>
        <p:nvSpPr>
          <p:cNvPr id="27651" name="Title 4">
            <a:extLst>
              <a:ext uri="{FF2B5EF4-FFF2-40B4-BE49-F238E27FC236}">
                <a16:creationId xmlns:a16="http://schemas.microsoft.com/office/drawing/2014/main" id="{707BBB32-D550-8741-AE29-3CB6E1ABBCB0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133600"/>
            <a:ext cx="8134672" cy="1295400"/>
          </a:xfrm>
        </p:spPr>
        <p:txBody>
          <a:bodyPr anchor="t"/>
          <a:lstStyle/>
          <a:p>
            <a:pPr marL="533400" indent="-533400" algn="l">
              <a:buFont typeface="+mj-lt"/>
              <a:buAutoNum type="alphaUcPeriod" startAt="3"/>
            </a:pPr>
            <a:r>
              <a:rPr lang="it-IT" altLang="it-IT" sz="4000" b="1" dirty="0">
                <a:solidFill>
                  <a:srgbClr val="FF0000"/>
                </a:solidFill>
                <a:latin typeface="Arial Narrow" panose="020B0604020202020204" pitchFamily="34" charset="0"/>
              </a:rPr>
              <a:t>Collegamento fra forme ∞ </a:t>
            </a:r>
            <a:r>
              <a:rPr lang="it-IT" altLang="it-IT" sz="4000" b="1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−</a:t>
            </a:r>
            <a:r>
              <a:rPr lang="it-IT" altLang="it-IT" sz="4000" b="1" dirty="0">
                <a:solidFill>
                  <a:srgbClr val="FF0000"/>
                </a:solidFill>
                <a:latin typeface="Arial Narrow" panose="020B0604020202020204" pitchFamily="34" charset="0"/>
              </a:rPr>
              <a:t> ∞ e ∞/∞</a:t>
            </a:r>
            <a:br>
              <a:rPr lang="it-IT" altLang="it-IT" sz="4000" b="1" dirty="0">
                <a:solidFill>
                  <a:srgbClr val="FF0000"/>
                </a:solidFill>
                <a:latin typeface="Arial Narrow" panose="020B0604020202020204" pitchFamily="34" charset="0"/>
              </a:rPr>
            </a:br>
            <a:r>
              <a:rPr lang="it-IT" altLang="it-IT" sz="4000" b="1" dirty="0">
                <a:solidFill>
                  <a:srgbClr val="FF0000"/>
                </a:solidFill>
                <a:latin typeface="Arial Narrow" panose="020B0604020202020204" pitchFamily="34" charset="0"/>
              </a:rPr>
              <a:t>con funzioni irrazionali</a:t>
            </a:r>
          </a:p>
        </p:txBody>
      </p:sp>
      <p:sp>
        <p:nvSpPr>
          <p:cNvPr id="27652" name="TextBox 10">
            <a:extLst>
              <a:ext uri="{FF2B5EF4-FFF2-40B4-BE49-F238E27FC236}">
                <a16:creationId xmlns:a16="http://schemas.microsoft.com/office/drawing/2014/main" id="{F1C09EAC-5F82-AE4D-AD2C-ACD1C08156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762000" y="0"/>
            <a:ext cx="184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18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Slide Number Placeholder 5">
            <a:extLst>
              <a:ext uri="{FF2B5EF4-FFF2-40B4-BE49-F238E27FC236}">
                <a16:creationId xmlns:a16="http://schemas.microsoft.com/office/drawing/2014/main" id="{FB3B347F-5615-384D-A9F4-56C9C35A5F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86800" y="6381750"/>
            <a:ext cx="4572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9FB8E5A-BAB0-7D47-AFB7-93980FC78775}" type="slidenum">
              <a:rPr lang="it-IT" altLang="it-IT" sz="140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it-IT" altLang="it-IT" sz="1400"/>
          </a:p>
        </p:txBody>
      </p:sp>
      <p:sp>
        <p:nvSpPr>
          <p:cNvPr id="28674" name="Footer Placeholder 5">
            <a:extLst>
              <a:ext uri="{FF2B5EF4-FFF2-40B4-BE49-F238E27FC236}">
                <a16:creationId xmlns:a16="http://schemas.microsoft.com/office/drawing/2014/main" id="{3C53BF14-AD1D-B04B-84CB-2863EFEE74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553200"/>
            <a:ext cx="3276600" cy="30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400" i="1"/>
              <a:t>Daniela Valenti, 2021</a:t>
            </a:r>
          </a:p>
        </p:txBody>
      </p:sp>
      <p:sp>
        <p:nvSpPr>
          <p:cNvPr id="28675" name="Title 4">
            <a:extLst>
              <a:ext uri="{FF2B5EF4-FFF2-40B4-BE49-F238E27FC236}">
                <a16:creationId xmlns:a16="http://schemas.microsoft.com/office/drawing/2014/main" id="{89B34177-263E-2045-A5DF-C94D814A060E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828800" y="304800"/>
            <a:ext cx="6400800" cy="762000"/>
          </a:xfrm>
        </p:spPr>
        <p:txBody>
          <a:bodyPr anchor="t"/>
          <a:lstStyle/>
          <a:p>
            <a:r>
              <a:rPr lang="it-IT" altLang="it-IT" sz="4000" b="1">
                <a:solidFill>
                  <a:srgbClr val="FF0000"/>
                </a:solidFill>
                <a:latin typeface="Arial Narrow" panose="020B0604020202020204" pitchFamily="34" charset="0"/>
              </a:rPr>
              <a:t>Esempi di calcoli svolti</a:t>
            </a:r>
          </a:p>
        </p:txBody>
      </p:sp>
      <p:sp>
        <p:nvSpPr>
          <p:cNvPr id="28676" name="TextBox 10">
            <a:extLst>
              <a:ext uri="{FF2B5EF4-FFF2-40B4-BE49-F238E27FC236}">
                <a16:creationId xmlns:a16="http://schemas.microsoft.com/office/drawing/2014/main" id="{E5D57F26-A7D0-9A42-8E86-C5BA664E42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762000" y="0"/>
            <a:ext cx="184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1800"/>
          </a:p>
        </p:txBody>
      </p:sp>
      <p:sp>
        <p:nvSpPr>
          <p:cNvPr id="28677" name="TextBox 5">
            <a:extLst>
              <a:ext uri="{FF2B5EF4-FFF2-40B4-BE49-F238E27FC236}">
                <a16:creationId xmlns:a16="http://schemas.microsoft.com/office/drawing/2014/main" id="{45FED065-CCD4-4445-99A2-850C7143EB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990600"/>
            <a:ext cx="18288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800" b="1" dirty="0">
                <a:solidFill>
                  <a:srgbClr val="0000FF"/>
                </a:solidFill>
                <a:latin typeface="Arial Narrow" panose="020B0604020202020204" pitchFamily="34" charset="0"/>
              </a:rPr>
              <a:t>Esempio 6</a:t>
            </a:r>
          </a:p>
        </p:txBody>
      </p:sp>
      <p:pic>
        <p:nvPicPr>
          <p:cNvPr id="28678" name="Picture 14" descr="Schermata 2016-10-04 alle 18.52.13.png">
            <a:extLst>
              <a:ext uri="{FF2B5EF4-FFF2-40B4-BE49-F238E27FC236}">
                <a16:creationId xmlns:a16="http://schemas.microsoft.com/office/drawing/2014/main" id="{E2A87FE7-1EF0-AD4C-867C-6E47E317880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600200"/>
            <a:ext cx="84582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79" name="Picture 15" descr="Schermata 2016-10-04 alle 18.53.16.png">
            <a:extLst>
              <a:ext uri="{FF2B5EF4-FFF2-40B4-BE49-F238E27FC236}">
                <a16:creationId xmlns:a16="http://schemas.microsoft.com/office/drawing/2014/main" id="{66162C99-5660-6448-81AF-F3EC58045C2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352800"/>
            <a:ext cx="8458200" cy="242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80" name="TextBox 16">
            <a:extLst>
              <a:ext uri="{FF2B5EF4-FFF2-40B4-BE49-F238E27FC236}">
                <a16:creationId xmlns:a16="http://schemas.microsoft.com/office/drawing/2014/main" id="{5B751BDE-9662-E142-9EC7-315998630F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5562600"/>
            <a:ext cx="2743200" cy="708025"/>
          </a:xfrm>
          <a:prstGeom prst="rect">
            <a:avLst/>
          </a:prstGeom>
          <a:solidFill>
            <a:schemeClr val="bg1"/>
          </a:solidFill>
          <a:ln w="25400">
            <a:solidFill>
              <a:srgbClr val="008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000" b="1">
                <a:latin typeface="Arial Narrow" panose="020B0604020202020204" pitchFamily="34" charset="0"/>
              </a:rPr>
              <a:t>Raccolgo la potenza di </a:t>
            </a:r>
            <a:r>
              <a:rPr lang="it-IT" altLang="it-IT" sz="20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000" b="1">
                <a:latin typeface="Arial Narrow" panose="020B0604020202020204" pitchFamily="34" charset="0"/>
              </a:rPr>
              <a:t>con esponente massimo</a:t>
            </a: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A14EACDB-5AF7-A142-9771-A8EF8E795DAA}"/>
              </a:ext>
            </a:extLst>
          </p:cNvPr>
          <p:cNvCxnSpPr>
            <a:cxnSpLocks noChangeShapeType="1"/>
          </p:cNvCxnSpPr>
          <p:nvPr/>
        </p:nvCxnSpPr>
        <p:spPr bwMode="auto">
          <a:xfrm rot="5400000" flipH="1" flipV="1">
            <a:off x="2209800" y="5105400"/>
            <a:ext cx="685800" cy="228600"/>
          </a:xfrm>
          <a:prstGeom prst="straightConnector1">
            <a:avLst/>
          </a:prstGeom>
          <a:noFill/>
          <a:ln w="25400">
            <a:solidFill>
              <a:srgbClr val="008000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28682" name="Picture 22" descr="Schermata 2016-10-02 alle 19.17.19.png">
            <a:extLst>
              <a:ext uri="{FF2B5EF4-FFF2-40B4-BE49-F238E27FC236}">
                <a16:creationId xmlns:a16="http://schemas.microsoft.com/office/drawing/2014/main" id="{59CEB26B-7503-9047-B34C-FA80293C355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31"/>
          <a:stretch>
            <a:fillRect/>
          </a:stretch>
        </p:blipFill>
        <p:spPr bwMode="auto">
          <a:xfrm>
            <a:off x="152400" y="685800"/>
            <a:ext cx="2374900" cy="914400"/>
          </a:xfrm>
          <a:prstGeom prst="rect">
            <a:avLst/>
          </a:prstGeom>
          <a:noFill/>
          <a:ln w="25400">
            <a:solidFill>
              <a:srgbClr val="FFD973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Number Placeholder 5">
            <a:extLst>
              <a:ext uri="{FF2B5EF4-FFF2-40B4-BE49-F238E27FC236}">
                <a16:creationId xmlns:a16="http://schemas.microsoft.com/office/drawing/2014/main" id="{B053F9CD-DB32-D64A-95E4-5057FE49AB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86800" y="6381750"/>
            <a:ext cx="4572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E6D7DA2-9112-FA4B-BFF3-607827771354}" type="slidenum">
              <a:rPr lang="it-IT" altLang="it-IT" sz="1400"/>
              <a:pPr>
                <a:spcBef>
                  <a:spcPct val="0"/>
                </a:spcBef>
                <a:buFontTx/>
                <a:buNone/>
              </a:pPr>
              <a:t>13</a:t>
            </a:fld>
            <a:endParaRPr lang="it-IT" altLang="it-IT" sz="1400"/>
          </a:p>
        </p:txBody>
      </p:sp>
      <p:sp>
        <p:nvSpPr>
          <p:cNvPr id="29698" name="Footer Placeholder 5">
            <a:extLst>
              <a:ext uri="{FF2B5EF4-FFF2-40B4-BE49-F238E27FC236}">
                <a16:creationId xmlns:a16="http://schemas.microsoft.com/office/drawing/2014/main" id="{D048598A-C6F5-2F42-B220-DF29B74A05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553200"/>
            <a:ext cx="3276600" cy="30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400" i="1"/>
              <a:t>Daniela Valenti, 2021</a:t>
            </a:r>
          </a:p>
        </p:txBody>
      </p:sp>
      <p:sp>
        <p:nvSpPr>
          <p:cNvPr id="29699" name="Title 4">
            <a:extLst>
              <a:ext uri="{FF2B5EF4-FFF2-40B4-BE49-F238E27FC236}">
                <a16:creationId xmlns:a16="http://schemas.microsoft.com/office/drawing/2014/main" id="{3EF5D361-3812-8047-93BD-74AF9AD3AA9D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600200" y="304800"/>
            <a:ext cx="6400800" cy="762000"/>
          </a:xfrm>
        </p:spPr>
        <p:txBody>
          <a:bodyPr anchor="t"/>
          <a:lstStyle/>
          <a:p>
            <a:r>
              <a:rPr lang="it-IT" altLang="it-IT" sz="4000" b="1">
                <a:solidFill>
                  <a:srgbClr val="FF0000"/>
                </a:solidFill>
                <a:latin typeface="Arial Narrow" panose="020B0604020202020204" pitchFamily="34" charset="0"/>
              </a:rPr>
              <a:t>Esempi di calcoli svolti</a:t>
            </a:r>
          </a:p>
        </p:txBody>
      </p:sp>
      <p:sp>
        <p:nvSpPr>
          <p:cNvPr id="29700" name="TextBox 10">
            <a:extLst>
              <a:ext uri="{FF2B5EF4-FFF2-40B4-BE49-F238E27FC236}">
                <a16:creationId xmlns:a16="http://schemas.microsoft.com/office/drawing/2014/main" id="{1698F086-A7D2-124F-B622-6472CAED7B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762000" y="0"/>
            <a:ext cx="184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1800"/>
          </a:p>
        </p:txBody>
      </p:sp>
      <p:sp>
        <p:nvSpPr>
          <p:cNvPr id="29701" name="TextBox 5">
            <a:extLst>
              <a:ext uri="{FF2B5EF4-FFF2-40B4-BE49-F238E27FC236}">
                <a16:creationId xmlns:a16="http://schemas.microsoft.com/office/drawing/2014/main" id="{39E87AAD-08C7-3941-B19E-4AD40EB7D8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3800" y="914400"/>
            <a:ext cx="18288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800" b="1" dirty="0">
                <a:solidFill>
                  <a:srgbClr val="0000FF"/>
                </a:solidFill>
                <a:latin typeface="Arial Narrow" panose="020B0604020202020204" pitchFamily="34" charset="0"/>
              </a:rPr>
              <a:t>Esempio 7</a:t>
            </a:r>
          </a:p>
        </p:txBody>
      </p:sp>
      <p:pic>
        <p:nvPicPr>
          <p:cNvPr id="29702" name="Picture 6" descr="Schermata 2016-10-04 alle 18.04.38.png">
            <a:extLst>
              <a:ext uri="{FF2B5EF4-FFF2-40B4-BE49-F238E27FC236}">
                <a16:creationId xmlns:a16="http://schemas.microsoft.com/office/drawing/2014/main" id="{8CBE0017-18E3-5E46-B078-5A454D8F099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1371600"/>
            <a:ext cx="36195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703" name="Picture 8" descr="Schermata 2016-10-04 alle 18.09.39.png">
            <a:extLst>
              <a:ext uri="{FF2B5EF4-FFF2-40B4-BE49-F238E27FC236}">
                <a16:creationId xmlns:a16="http://schemas.microsoft.com/office/drawing/2014/main" id="{8A00ABF3-6370-BF45-A8E5-11E8081EAC8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971800"/>
            <a:ext cx="8534400" cy="2112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704" name="TextBox 10">
            <a:extLst>
              <a:ext uri="{FF2B5EF4-FFF2-40B4-BE49-F238E27FC236}">
                <a16:creationId xmlns:a16="http://schemas.microsoft.com/office/drawing/2014/main" id="{90A6720C-2960-4845-B7C1-98EC7BFB39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38800" y="5410200"/>
            <a:ext cx="3048000" cy="1200150"/>
          </a:xfrm>
          <a:prstGeom prst="rect">
            <a:avLst/>
          </a:prstGeom>
          <a:solidFill>
            <a:schemeClr val="bg1"/>
          </a:solidFill>
          <a:ln w="25400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4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it-IT" altLang="it-IT" sz="2400" b="1" i="1">
                <a:latin typeface="Arial Narrow" panose="020B0604020202020204" pitchFamily="34" charset="0"/>
              </a:rPr>
              <a:t> </a:t>
            </a:r>
            <a:r>
              <a:rPr lang="it-IT" altLang="it-IT" sz="2400" b="1">
                <a:latin typeface="Arial Narrow" panose="020B0604020202020204" pitchFamily="34" charset="0"/>
              </a:rPr>
              <a:t>tende a +∞ perciò, nel calcolo del limite, ho: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400" b="1">
                <a:latin typeface="Arial Narrow" panose="020B0604020202020204" pitchFamily="34" charset="0"/>
              </a:rPr>
              <a:t> </a:t>
            </a:r>
            <a:r>
              <a:rPr lang="it-IT" altLang="it-IT" sz="24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x </a:t>
            </a:r>
            <a:r>
              <a:rPr lang="it-IT" altLang="it-IT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r>
              <a:rPr lang="it-IT" altLang="it-IT" sz="24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altLang="it-IT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0 </a:t>
            </a:r>
            <a:r>
              <a:rPr lang="it-IT" altLang="it-IT" sz="2400" b="1">
                <a:latin typeface="Arial Narrow" panose="020B0604020202020204" pitchFamily="34" charset="0"/>
              </a:rPr>
              <a:t>e quindi </a:t>
            </a:r>
            <a:r>
              <a:rPr lang="it-IT" altLang="it-IT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|</a:t>
            </a:r>
            <a:r>
              <a:rPr lang="it-IT" altLang="it-IT" sz="24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it-IT" altLang="it-IT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| = </a:t>
            </a:r>
            <a:r>
              <a:rPr lang="it-IT" altLang="it-IT" sz="24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it-IT" altLang="it-IT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altLang="it-IT" sz="2400" b="1">
                <a:latin typeface="Arial Narrow" panose="020B0604020202020204" pitchFamily="34" charset="0"/>
              </a:rPr>
              <a:t> </a:t>
            </a:r>
            <a:endParaRPr lang="it-IT" altLang="it-IT" sz="2400" b="1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2BD7EA39-C2A0-794E-AE06-8C61443B3A11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 flipV="1">
            <a:off x="6134100" y="4610100"/>
            <a:ext cx="762000" cy="685800"/>
          </a:xfrm>
          <a:prstGeom prst="straightConnector1">
            <a:avLst/>
          </a:prstGeom>
          <a:noFill/>
          <a:ln w="25400">
            <a:solidFill>
              <a:srgbClr val="FF0000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9706" name="TextBox 17">
            <a:extLst>
              <a:ext uri="{FF2B5EF4-FFF2-40B4-BE49-F238E27FC236}">
                <a16:creationId xmlns:a16="http://schemas.microsoft.com/office/drawing/2014/main" id="{7BA5E5A1-2D72-F846-B0DA-B52399231F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5410200"/>
            <a:ext cx="2743200" cy="708025"/>
          </a:xfrm>
          <a:prstGeom prst="rect">
            <a:avLst/>
          </a:prstGeom>
          <a:solidFill>
            <a:schemeClr val="bg1"/>
          </a:solidFill>
          <a:ln w="25400">
            <a:solidFill>
              <a:srgbClr val="008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000" b="1">
                <a:latin typeface="Arial Narrow" panose="020B0604020202020204" pitchFamily="34" charset="0"/>
              </a:rPr>
              <a:t>Raccolgo la potenza di </a:t>
            </a:r>
            <a:r>
              <a:rPr lang="it-IT" altLang="it-IT" sz="20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000" b="1">
                <a:latin typeface="Arial Narrow" panose="020B0604020202020204" pitchFamily="34" charset="0"/>
              </a:rPr>
              <a:t>con esponente massimo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9AFBB132-C3C6-1741-B2D4-70D7853002FA}"/>
              </a:ext>
            </a:extLst>
          </p:cNvPr>
          <p:cNvCxnSpPr>
            <a:cxnSpLocks noChangeShapeType="1"/>
          </p:cNvCxnSpPr>
          <p:nvPr/>
        </p:nvCxnSpPr>
        <p:spPr bwMode="auto">
          <a:xfrm rot="5400000" flipH="1" flipV="1">
            <a:off x="4648200" y="4572000"/>
            <a:ext cx="1143000" cy="533400"/>
          </a:xfrm>
          <a:prstGeom prst="straightConnector1">
            <a:avLst/>
          </a:prstGeom>
          <a:noFill/>
          <a:ln w="25400">
            <a:solidFill>
              <a:srgbClr val="008000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29708" name="Picture 16" descr="Schermata 2016-10-04 alle 10.27.12.png">
            <a:extLst>
              <a:ext uri="{FF2B5EF4-FFF2-40B4-BE49-F238E27FC236}">
                <a16:creationId xmlns:a16="http://schemas.microsoft.com/office/drawing/2014/main" id="{956BD2FD-E264-3541-9D18-924426C3311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590800"/>
            <a:ext cx="2286000" cy="850900"/>
          </a:xfrm>
          <a:prstGeom prst="rect">
            <a:avLst/>
          </a:prstGeom>
          <a:noFill/>
          <a:ln w="25400">
            <a:solidFill>
              <a:srgbClr val="FFD973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Slide Number Placeholder 5">
            <a:extLst>
              <a:ext uri="{FF2B5EF4-FFF2-40B4-BE49-F238E27FC236}">
                <a16:creationId xmlns:a16="http://schemas.microsoft.com/office/drawing/2014/main" id="{CE45513A-F7BF-8D40-A00F-616B6A099B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86800" y="6381750"/>
            <a:ext cx="4572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184ED97-ABA8-FA42-924D-E06C2D1C7AFE}" type="slidenum">
              <a:rPr lang="it-IT" altLang="it-IT" sz="1400"/>
              <a:pPr>
                <a:spcBef>
                  <a:spcPct val="0"/>
                </a:spcBef>
                <a:buFontTx/>
                <a:buNone/>
              </a:pPr>
              <a:t>14</a:t>
            </a:fld>
            <a:endParaRPr lang="it-IT" altLang="it-IT" sz="1400"/>
          </a:p>
        </p:txBody>
      </p:sp>
      <p:sp>
        <p:nvSpPr>
          <p:cNvPr id="30722" name="Footer Placeholder 5">
            <a:extLst>
              <a:ext uri="{FF2B5EF4-FFF2-40B4-BE49-F238E27FC236}">
                <a16:creationId xmlns:a16="http://schemas.microsoft.com/office/drawing/2014/main" id="{4B3D6DAB-FF4F-9048-9B8A-F49743C915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-180528" y="6398718"/>
            <a:ext cx="3276600" cy="30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400" i="1" dirty="0"/>
              <a:t>Daniela Valenti, 2021</a:t>
            </a:r>
          </a:p>
        </p:txBody>
      </p:sp>
      <p:sp>
        <p:nvSpPr>
          <p:cNvPr id="30723" name="Title 4">
            <a:extLst>
              <a:ext uri="{FF2B5EF4-FFF2-40B4-BE49-F238E27FC236}">
                <a16:creationId xmlns:a16="http://schemas.microsoft.com/office/drawing/2014/main" id="{EC69316C-E4FA-B44D-874C-32740074B27D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295400" y="304800"/>
            <a:ext cx="6172200" cy="762000"/>
          </a:xfrm>
        </p:spPr>
        <p:txBody>
          <a:bodyPr anchor="t"/>
          <a:lstStyle/>
          <a:p>
            <a:r>
              <a:rPr lang="it-IT" altLang="it-IT" sz="4000" b="1">
                <a:solidFill>
                  <a:srgbClr val="FF0000"/>
                </a:solidFill>
                <a:latin typeface="Arial Narrow" panose="020B0604020202020204" pitchFamily="34" charset="0"/>
              </a:rPr>
              <a:t>Forme indeterminate con funzioni irrazionali</a:t>
            </a:r>
          </a:p>
        </p:txBody>
      </p:sp>
      <p:sp>
        <p:nvSpPr>
          <p:cNvPr id="30724" name="TextBox 10">
            <a:extLst>
              <a:ext uri="{FF2B5EF4-FFF2-40B4-BE49-F238E27FC236}">
                <a16:creationId xmlns:a16="http://schemas.microsoft.com/office/drawing/2014/main" id="{2CF96B3F-E6BA-4B43-ACBF-2835775331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762000" y="0"/>
            <a:ext cx="184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1800"/>
          </a:p>
        </p:txBody>
      </p:sp>
      <p:sp>
        <p:nvSpPr>
          <p:cNvPr id="30725" name="TextBox 12">
            <a:extLst>
              <a:ext uri="{FF2B5EF4-FFF2-40B4-BE49-F238E27FC236}">
                <a16:creationId xmlns:a16="http://schemas.microsoft.com/office/drawing/2014/main" id="{CB944148-C314-CD41-B25C-CE2EDA2200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1752600"/>
            <a:ext cx="8426896" cy="2062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b="1" dirty="0">
                <a:solidFill>
                  <a:srgbClr val="000000"/>
                </a:solidFill>
                <a:latin typeface="Arial Narrow" panose="020B0604020202020204" pitchFamily="34" charset="0"/>
              </a:rPr>
              <a:t>Sono limiti impegnativi nei calcoli con carta e penna, non solo quando sono basati sulle proprietà algebriche illustrate in questo approfondimento, ma anche quando sono basati sulle derivate.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Number Placeholder 5">
            <a:extLst>
              <a:ext uri="{FF2B5EF4-FFF2-40B4-BE49-F238E27FC236}">
                <a16:creationId xmlns:a16="http://schemas.microsoft.com/office/drawing/2014/main" id="{727BB1A0-30CF-F945-BD22-D01B73F5B8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86800" y="6381750"/>
            <a:ext cx="4572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2069E11-6363-1B42-9CD5-674C5A351F01}" type="slidenum">
              <a:rPr lang="it-IT" altLang="it-IT" sz="140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it-IT" altLang="it-IT" sz="1400"/>
          </a:p>
        </p:txBody>
      </p:sp>
      <p:sp>
        <p:nvSpPr>
          <p:cNvPr id="18434" name="Footer Placeholder 5">
            <a:extLst>
              <a:ext uri="{FF2B5EF4-FFF2-40B4-BE49-F238E27FC236}">
                <a16:creationId xmlns:a16="http://schemas.microsoft.com/office/drawing/2014/main" id="{78C48A70-6BEE-4341-A0C7-F3538DBDA0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553200"/>
            <a:ext cx="3276600" cy="30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400" i="1"/>
              <a:t>Daniela Valenti, 2021</a:t>
            </a:r>
          </a:p>
        </p:txBody>
      </p:sp>
      <p:sp>
        <p:nvSpPr>
          <p:cNvPr id="18435" name="TextBox 10">
            <a:extLst>
              <a:ext uri="{FF2B5EF4-FFF2-40B4-BE49-F238E27FC236}">
                <a16:creationId xmlns:a16="http://schemas.microsoft.com/office/drawing/2014/main" id="{8E6ED3F1-9E5E-0A41-A288-E02108A7B8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762000" y="0"/>
            <a:ext cx="184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1800"/>
          </a:p>
        </p:txBody>
      </p:sp>
      <p:sp>
        <p:nvSpPr>
          <p:cNvPr id="18436" name="Title 11">
            <a:extLst>
              <a:ext uri="{FF2B5EF4-FFF2-40B4-BE49-F238E27FC236}">
                <a16:creationId xmlns:a16="http://schemas.microsoft.com/office/drawing/2014/main" id="{E1DD07DF-4445-5849-940F-FF70B9CD09B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28600" y="1905000"/>
            <a:ext cx="8915400" cy="1371600"/>
          </a:xfrm>
        </p:spPr>
        <p:txBody>
          <a:bodyPr anchor="t"/>
          <a:lstStyle/>
          <a:p>
            <a:pPr marL="620713" indent="-620713" algn="l"/>
            <a:r>
              <a:rPr lang="it-IT" altLang="it-IT" sz="4200" b="1" dirty="0">
                <a:solidFill>
                  <a:srgbClr val="FF0000"/>
                </a:solidFill>
                <a:latin typeface="Arial Narrow" panose="020B0604020202020204" pitchFamily="34" charset="0"/>
              </a:rPr>
              <a:t>A. Forme indeterminate del tipo ∞</a:t>
            </a:r>
            <a:r>
              <a:rPr lang="it-IT" altLang="it-IT" sz="4200" b="1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−</a:t>
            </a:r>
            <a:r>
              <a:rPr lang="it-IT" altLang="it-IT" sz="4200" b="1" dirty="0">
                <a:solidFill>
                  <a:srgbClr val="FF0000"/>
                </a:solidFill>
                <a:latin typeface="Arial Narrow" panose="020B0604020202020204" pitchFamily="34" charset="0"/>
              </a:rPr>
              <a:t>∞ che sono differenze di funzioni irrazionali</a:t>
            </a:r>
          </a:p>
        </p:txBody>
      </p:sp>
      <p:sp>
        <p:nvSpPr>
          <p:cNvPr id="18437" name="TextBox 24">
            <a:extLst>
              <a:ext uri="{FF2B5EF4-FFF2-40B4-BE49-F238E27FC236}">
                <a16:creationId xmlns:a16="http://schemas.microsoft.com/office/drawing/2014/main" id="{E602B6FC-FD47-7F46-8786-6DFEC609BC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3048000"/>
            <a:ext cx="8610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800"/>
              <a:t>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Number Placeholder 5">
            <a:extLst>
              <a:ext uri="{FF2B5EF4-FFF2-40B4-BE49-F238E27FC236}">
                <a16:creationId xmlns:a16="http://schemas.microsoft.com/office/drawing/2014/main" id="{20BAD254-AB1C-3445-BECC-CC5164AC2E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86800" y="6381750"/>
            <a:ext cx="4572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81CFE5A-24BA-AF4E-83D2-420A1F7D5DA6}" type="slidenum">
              <a:rPr lang="it-IT" altLang="it-IT" sz="140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it-IT" altLang="it-IT" sz="1400"/>
          </a:p>
        </p:txBody>
      </p:sp>
      <p:sp>
        <p:nvSpPr>
          <p:cNvPr id="19458" name="Footer Placeholder 5">
            <a:extLst>
              <a:ext uri="{FF2B5EF4-FFF2-40B4-BE49-F238E27FC236}">
                <a16:creationId xmlns:a16="http://schemas.microsoft.com/office/drawing/2014/main" id="{6D713E61-4598-784D-8F39-238ECE1531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553200"/>
            <a:ext cx="3276600" cy="30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400" i="1"/>
              <a:t>Daniela Valenti, 2021</a:t>
            </a:r>
          </a:p>
        </p:txBody>
      </p:sp>
      <p:sp>
        <p:nvSpPr>
          <p:cNvPr id="19459" name="TextBox 10">
            <a:extLst>
              <a:ext uri="{FF2B5EF4-FFF2-40B4-BE49-F238E27FC236}">
                <a16:creationId xmlns:a16="http://schemas.microsoft.com/office/drawing/2014/main" id="{21E1E65B-1165-4645-8BDC-27C4867195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762000" y="0"/>
            <a:ext cx="184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1800"/>
          </a:p>
        </p:txBody>
      </p:sp>
      <p:sp>
        <p:nvSpPr>
          <p:cNvPr id="19460" name="Title 11">
            <a:extLst>
              <a:ext uri="{FF2B5EF4-FFF2-40B4-BE49-F238E27FC236}">
                <a16:creationId xmlns:a16="http://schemas.microsoft.com/office/drawing/2014/main" id="{EF30DAE0-FDE9-F74B-9641-07BE40AE7EDD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066800" y="304800"/>
            <a:ext cx="6858000" cy="762000"/>
          </a:xfrm>
        </p:spPr>
        <p:txBody>
          <a:bodyPr anchor="t"/>
          <a:lstStyle/>
          <a:p>
            <a:r>
              <a:rPr lang="it-IT" altLang="it-IT" sz="4000" b="1">
                <a:solidFill>
                  <a:srgbClr val="FF0000"/>
                </a:solidFill>
                <a:latin typeface="Arial Narrow" panose="020B0604020202020204" pitchFamily="34" charset="0"/>
              </a:rPr>
              <a:t>Nozioni da applicare nei calcoli</a:t>
            </a:r>
          </a:p>
        </p:txBody>
      </p:sp>
      <p:sp>
        <p:nvSpPr>
          <p:cNvPr id="19461" name="TextBox 24">
            <a:extLst>
              <a:ext uri="{FF2B5EF4-FFF2-40B4-BE49-F238E27FC236}">
                <a16:creationId xmlns:a16="http://schemas.microsoft.com/office/drawing/2014/main" id="{2C2689DF-11E6-E743-AC2E-21B3566583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3048000"/>
            <a:ext cx="8610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800"/>
              <a:t> </a:t>
            </a:r>
          </a:p>
        </p:txBody>
      </p:sp>
      <p:pic>
        <p:nvPicPr>
          <p:cNvPr id="19462" name="Picture 14" descr="Schermata 2016-10-04 alle 10.14.08.png">
            <a:extLst>
              <a:ext uri="{FF2B5EF4-FFF2-40B4-BE49-F238E27FC236}">
                <a16:creationId xmlns:a16="http://schemas.microsoft.com/office/drawing/2014/main" id="{4AE1247F-E1F4-AF43-9595-FD7C456F71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752600"/>
            <a:ext cx="8610600" cy="1143000"/>
          </a:xfrm>
          <a:prstGeom prst="rect">
            <a:avLst/>
          </a:prstGeom>
          <a:noFill/>
          <a:ln w="25400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463" name="Picture 15" descr="Schermata 2016-10-04 alle 10.14.16.png">
            <a:extLst>
              <a:ext uri="{FF2B5EF4-FFF2-40B4-BE49-F238E27FC236}">
                <a16:creationId xmlns:a16="http://schemas.microsoft.com/office/drawing/2014/main" id="{5CBC372A-50DA-5D47-95A2-F8AAD0D526C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733800"/>
            <a:ext cx="8077200" cy="1027113"/>
          </a:xfrm>
          <a:prstGeom prst="rect">
            <a:avLst/>
          </a:prstGeom>
          <a:noFill/>
          <a:ln w="25400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Number Placeholder 5">
            <a:extLst>
              <a:ext uri="{FF2B5EF4-FFF2-40B4-BE49-F238E27FC236}">
                <a16:creationId xmlns:a16="http://schemas.microsoft.com/office/drawing/2014/main" id="{F533E2B0-D8BE-134C-AFE3-D7B1468FB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86800" y="6381750"/>
            <a:ext cx="4572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CF9EBD0-FBF1-8648-AEF7-B1CEF4ACBADF}" type="slidenum">
              <a:rPr lang="it-IT" altLang="it-IT" sz="140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it-IT" altLang="it-IT" sz="1400"/>
          </a:p>
        </p:txBody>
      </p:sp>
      <p:sp>
        <p:nvSpPr>
          <p:cNvPr id="20482" name="Footer Placeholder 5">
            <a:extLst>
              <a:ext uri="{FF2B5EF4-FFF2-40B4-BE49-F238E27FC236}">
                <a16:creationId xmlns:a16="http://schemas.microsoft.com/office/drawing/2014/main" id="{C44B71EE-F0B4-9140-A1DB-EA31023553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553200"/>
            <a:ext cx="3276600" cy="30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400" i="1"/>
              <a:t>Daniela Valenti, 2021</a:t>
            </a:r>
          </a:p>
        </p:txBody>
      </p:sp>
      <p:sp>
        <p:nvSpPr>
          <p:cNvPr id="20483" name="TextBox 10">
            <a:extLst>
              <a:ext uri="{FF2B5EF4-FFF2-40B4-BE49-F238E27FC236}">
                <a16:creationId xmlns:a16="http://schemas.microsoft.com/office/drawing/2014/main" id="{09456DC9-4BCB-3642-870C-DB85836A97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762000" y="0"/>
            <a:ext cx="184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1800"/>
          </a:p>
        </p:txBody>
      </p:sp>
      <p:sp>
        <p:nvSpPr>
          <p:cNvPr id="20484" name="Title 11">
            <a:extLst>
              <a:ext uri="{FF2B5EF4-FFF2-40B4-BE49-F238E27FC236}">
                <a16:creationId xmlns:a16="http://schemas.microsoft.com/office/drawing/2014/main" id="{98BCB2BE-00AA-BF44-A622-E4AC59E1C6F6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838200" y="304800"/>
            <a:ext cx="6858000" cy="762000"/>
          </a:xfrm>
        </p:spPr>
        <p:txBody>
          <a:bodyPr anchor="t"/>
          <a:lstStyle/>
          <a:p>
            <a:r>
              <a:rPr lang="it-IT" altLang="it-IT" sz="4000" b="1">
                <a:solidFill>
                  <a:srgbClr val="FF0000"/>
                </a:solidFill>
                <a:latin typeface="Arial Narrow" panose="020B0604020202020204" pitchFamily="34" charset="0"/>
              </a:rPr>
              <a:t>Esempi di calcoli svolti</a:t>
            </a:r>
          </a:p>
        </p:txBody>
      </p:sp>
      <p:sp>
        <p:nvSpPr>
          <p:cNvPr id="20485" name="TextBox 24">
            <a:extLst>
              <a:ext uri="{FF2B5EF4-FFF2-40B4-BE49-F238E27FC236}">
                <a16:creationId xmlns:a16="http://schemas.microsoft.com/office/drawing/2014/main" id="{20DBFD00-92A4-334F-B663-986CCD0CD8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3048000"/>
            <a:ext cx="8610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800"/>
              <a:t> </a:t>
            </a:r>
          </a:p>
        </p:txBody>
      </p:sp>
      <p:sp>
        <p:nvSpPr>
          <p:cNvPr id="20486" name="TextBox 23">
            <a:extLst>
              <a:ext uri="{FF2B5EF4-FFF2-40B4-BE49-F238E27FC236}">
                <a16:creationId xmlns:a16="http://schemas.microsoft.com/office/drawing/2014/main" id="{4F8049A8-6773-7C4C-AB54-EE651D9624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1066800"/>
            <a:ext cx="18288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800" b="1" dirty="0">
                <a:solidFill>
                  <a:srgbClr val="0000FF"/>
                </a:solidFill>
                <a:latin typeface="Arial Narrow" panose="020B0604020202020204" pitchFamily="34" charset="0"/>
              </a:rPr>
              <a:t>ESEMPIO 1</a:t>
            </a:r>
          </a:p>
        </p:txBody>
      </p:sp>
      <p:pic>
        <p:nvPicPr>
          <p:cNvPr id="20487" name="Picture 15" descr="Schermata 2016-10-02 alle 18.58.30.png">
            <a:extLst>
              <a:ext uri="{FF2B5EF4-FFF2-40B4-BE49-F238E27FC236}">
                <a16:creationId xmlns:a16="http://schemas.microsoft.com/office/drawing/2014/main" id="{6654CB0D-6D24-0444-BCC1-BDAD4392BEE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1600200"/>
            <a:ext cx="2832100" cy="1231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8" name="Picture 21" descr="Limiti4_Approfondi1a.jpg">
            <a:extLst>
              <a:ext uri="{FF2B5EF4-FFF2-40B4-BE49-F238E27FC236}">
                <a16:creationId xmlns:a16="http://schemas.microsoft.com/office/drawing/2014/main" id="{A6CF2A07-CB72-E84B-9EC3-9FBD77CE9BA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3333"/>
          <a:stretch>
            <a:fillRect/>
          </a:stretch>
        </p:blipFill>
        <p:spPr bwMode="auto">
          <a:xfrm>
            <a:off x="1676400" y="3124200"/>
            <a:ext cx="5916613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9" name="Picture 22" descr="Schermata 2016-10-02 alle 19.17.19.png">
            <a:extLst>
              <a:ext uri="{FF2B5EF4-FFF2-40B4-BE49-F238E27FC236}">
                <a16:creationId xmlns:a16="http://schemas.microsoft.com/office/drawing/2014/main" id="{DD08BC28-91EB-D24D-801F-D7E96694C26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31"/>
          <a:stretch>
            <a:fillRect/>
          </a:stretch>
        </p:blipFill>
        <p:spPr bwMode="auto">
          <a:xfrm>
            <a:off x="3581400" y="5029200"/>
            <a:ext cx="2374900" cy="1066800"/>
          </a:xfrm>
          <a:prstGeom prst="rect">
            <a:avLst/>
          </a:prstGeom>
          <a:noFill/>
          <a:ln w="25400">
            <a:solidFill>
              <a:srgbClr val="FFD973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Number Placeholder 5">
            <a:extLst>
              <a:ext uri="{FF2B5EF4-FFF2-40B4-BE49-F238E27FC236}">
                <a16:creationId xmlns:a16="http://schemas.microsoft.com/office/drawing/2014/main" id="{E877E976-F5E9-F240-99FA-72ED83DE7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86800" y="6381750"/>
            <a:ext cx="4572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B067F08-AB87-BA47-B0D9-FB6A960BA78C}" type="slidenum">
              <a:rPr lang="it-IT" altLang="it-IT" sz="140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it-IT" altLang="it-IT" sz="1400"/>
          </a:p>
        </p:txBody>
      </p:sp>
      <p:sp>
        <p:nvSpPr>
          <p:cNvPr id="21506" name="Footer Placeholder 5">
            <a:extLst>
              <a:ext uri="{FF2B5EF4-FFF2-40B4-BE49-F238E27FC236}">
                <a16:creationId xmlns:a16="http://schemas.microsoft.com/office/drawing/2014/main" id="{1341CC0D-C7AB-6748-A390-7C09C50F6C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553200"/>
            <a:ext cx="3276600" cy="30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400" i="1"/>
              <a:t>Daniela Valenti, 2021</a:t>
            </a:r>
          </a:p>
        </p:txBody>
      </p:sp>
      <p:sp>
        <p:nvSpPr>
          <p:cNvPr id="21507" name="TextBox 10">
            <a:extLst>
              <a:ext uri="{FF2B5EF4-FFF2-40B4-BE49-F238E27FC236}">
                <a16:creationId xmlns:a16="http://schemas.microsoft.com/office/drawing/2014/main" id="{1D6BFC08-5CC9-E44A-8E9C-F662B0993C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762000" y="0"/>
            <a:ext cx="184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1800"/>
          </a:p>
        </p:txBody>
      </p:sp>
      <p:sp>
        <p:nvSpPr>
          <p:cNvPr id="21508" name="Title 11">
            <a:extLst>
              <a:ext uri="{FF2B5EF4-FFF2-40B4-BE49-F238E27FC236}">
                <a16:creationId xmlns:a16="http://schemas.microsoft.com/office/drawing/2014/main" id="{7740F496-632B-EB44-8C34-3333BD08081F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838200" y="304800"/>
            <a:ext cx="6858000" cy="762000"/>
          </a:xfrm>
        </p:spPr>
        <p:txBody>
          <a:bodyPr anchor="t"/>
          <a:lstStyle/>
          <a:p>
            <a:r>
              <a:rPr lang="it-IT" altLang="it-IT" sz="4000" b="1">
                <a:solidFill>
                  <a:srgbClr val="FF0000"/>
                </a:solidFill>
                <a:latin typeface="Arial Narrow" panose="020B0604020202020204" pitchFamily="34" charset="0"/>
              </a:rPr>
              <a:t>Esempi di calcoli svolti</a:t>
            </a:r>
          </a:p>
        </p:txBody>
      </p:sp>
      <p:sp>
        <p:nvSpPr>
          <p:cNvPr id="21509" name="TextBox 24">
            <a:extLst>
              <a:ext uri="{FF2B5EF4-FFF2-40B4-BE49-F238E27FC236}">
                <a16:creationId xmlns:a16="http://schemas.microsoft.com/office/drawing/2014/main" id="{194DE121-F96E-AF4B-9457-FFC3E4D785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3048000"/>
            <a:ext cx="8610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800"/>
              <a:t> </a:t>
            </a:r>
          </a:p>
        </p:txBody>
      </p:sp>
      <p:sp>
        <p:nvSpPr>
          <p:cNvPr id="21510" name="TextBox 23">
            <a:extLst>
              <a:ext uri="{FF2B5EF4-FFF2-40B4-BE49-F238E27FC236}">
                <a16:creationId xmlns:a16="http://schemas.microsoft.com/office/drawing/2014/main" id="{804BCA14-1B6F-D243-A0DD-D362EA8C9B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1066800"/>
            <a:ext cx="18288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800" b="1" dirty="0">
                <a:solidFill>
                  <a:srgbClr val="0000FF"/>
                </a:solidFill>
                <a:latin typeface="Arial Narrow" panose="020B0604020202020204" pitchFamily="34" charset="0"/>
              </a:rPr>
              <a:t>ESEMPIO 2</a:t>
            </a:r>
          </a:p>
        </p:txBody>
      </p:sp>
      <p:pic>
        <p:nvPicPr>
          <p:cNvPr id="21511" name="Picture 13" descr="Schermata 2016-10-04 alle 10.22.09.png">
            <a:extLst>
              <a:ext uri="{FF2B5EF4-FFF2-40B4-BE49-F238E27FC236}">
                <a16:creationId xmlns:a16="http://schemas.microsoft.com/office/drawing/2014/main" id="{3ABC5746-05B5-8D4D-AFB1-E1C2AF64263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1676400"/>
            <a:ext cx="2781300" cy="133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12" name="Picture 14" descr="Schermata 2016-10-04 alle 10.26.17.png">
            <a:extLst>
              <a:ext uri="{FF2B5EF4-FFF2-40B4-BE49-F238E27FC236}">
                <a16:creationId xmlns:a16="http://schemas.microsoft.com/office/drawing/2014/main" id="{296DAA3F-69BD-E347-852A-F2E5C5F637A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3200400"/>
            <a:ext cx="6667500" cy="168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13" name="Picture 16" descr="Schermata 2016-10-04 alle 10.27.12.png">
            <a:extLst>
              <a:ext uri="{FF2B5EF4-FFF2-40B4-BE49-F238E27FC236}">
                <a16:creationId xmlns:a16="http://schemas.microsoft.com/office/drawing/2014/main" id="{D20985A7-3D2F-E140-9927-33C3FBE4870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5181600"/>
            <a:ext cx="2286000" cy="850900"/>
          </a:xfrm>
          <a:prstGeom prst="rect">
            <a:avLst/>
          </a:prstGeom>
          <a:noFill/>
          <a:ln w="25400">
            <a:solidFill>
              <a:srgbClr val="FFD973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Number Placeholder 5">
            <a:extLst>
              <a:ext uri="{FF2B5EF4-FFF2-40B4-BE49-F238E27FC236}">
                <a16:creationId xmlns:a16="http://schemas.microsoft.com/office/drawing/2014/main" id="{408B8468-E911-4942-A883-B6FF29D37B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86800" y="6381750"/>
            <a:ext cx="4572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FAC7587-03CA-6242-9BA4-3B446318CD84}" type="slidenum">
              <a:rPr lang="it-IT" altLang="it-IT" sz="140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it-IT" altLang="it-IT" sz="1400"/>
          </a:p>
        </p:txBody>
      </p:sp>
      <p:sp>
        <p:nvSpPr>
          <p:cNvPr id="22530" name="Footer Placeholder 5">
            <a:extLst>
              <a:ext uri="{FF2B5EF4-FFF2-40B4-BE49-F238E27FC236}">
                <a16:creationId xmlns:a16="http://schemas.microsoft.com/office/drawing/2014/main" id="{10FE052F-EA3A-074D-B987-BC65207724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553200"/>
            <a:ext cx="3276600" cy="30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400" i="1"/>
              <a:t>Daniela Valenti, 2021</a:t>
            </a:r>
          </a:p>
        </p:txBody>
      </p:sp>
      <p:sp>
        <p:nvSpPr>
          <p:cNvPr id="22531" name="TextBox 10">
            <a:extLst>
              <a:ext uri="{FF2B5EF4-FFF2-40B4-BE49-F238E27FC236}">
                <a16:creationId xmlns:a16="http://schemas.microsoft.com/office/drawing/2014/main" id="{3C700BEF-9242-F040-868D-C2624F9893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762000" y="0"/>
            <a:ext cx="184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1800"/>
          </a:p>
        </p:txBody>
      </p:sp>
      <p:sp>
        <p:nvSpPr>
          <p:cNvPr id="22532" name="Title 11">
            <a:extLst>
              <a:ext uri="{FF2B5EF4-FFF2-40B4-BE49-F238E27FC236}">
                <a16:creationId xmlns:a16="http://schemas.microsoft.com/office/drawing/2014/main" id="{C4513A96-764A-B749-9FB8-8B66CFC338F4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28600" y="1905000"/>
            <a:ext cx="8915400" cy="1371600"/>
          </a:xfrm>
        </p:spPr>
        <p:txBody>
          <a:bodyPr anchor="t"/>
          <a:lstStyle/>
          <a:p>
            <a:pPr marL="620713" indent="-620713" algn="l"/>
            <a:r>
              <a:rPr lang="it-IT" altLang="it-IT" sz="4200" b="1" dirty="0">
                <a:solidFill>
                  <a:srgbClr val="FF0000"/>
                </a:solidFill>
                <a:latin typeface="Arial Narrow" panose="020B0604020202020204" pitchFamily="34" charset="0"/>
              </a:rPr>
              <a:t>B. Forme indeterminate del tipo ∞/∞ che sono quozienti di funzioni irrazionali</a:t>
            </a:r>
          </a:p>
        </p:txBody>
      </p:sp>
      <p:sp>
        <p:nvSpPr>
          <p:cNvPr id="22533" name="TextBox 24">
            <a:extLst>
              <a:ext uri="{FF2B5EF4-FFF2-40B4-BE49-F238E27FC236}">
                <a16:creationId xmlns:a16="http://schemas.microsoft.com/office/drawing/2014/main" id="{9D2346F0-363E-A548-A9C1-E9453D56AB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3048000"/>
            <a:ext cx="8610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800"/>
              <a:t>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Number Placeholder 5">
            <a:extLst>
              <a:ext uri="{FF2B5EF4-FFF2-40B4-BE49-F238E27FC236}">
                <a16:creationId xmlns:a16="http://schemas.microsoft.com/office/drawing/2014/main" id="{341E18D7-723C-9E43-AADA-650417BF25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86800" y="6381750"/>
            <a:ext cx="4572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DB14C12-A2B2-3E4D-8C05-A6BDA2518D50}" type="slidenum">
              <a:rPr lang="it-IT" altLang="it-IT" sz="140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it-IT" altLang="it-IT" sz="1400"/>
          </a:p>
        </p:txBody>
      </p:sp>
      <p:sp>
        <p:nvSpPr>
          <p:cNvPr id="23554" name="Footer Placeholder 5">
            <a:extLst>
              <a:ext uri="{FF2B5EF4-FFF2-40B4-BE49-F238E27FC236}">
                <a16:creationId xmlns:a16="http://schemas.microsoft.com/office/drawing/2014/main" id="{12D62AF6-738D-2D44-9EBF-0C2D3CD59C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553200"/>
            <a:ext cx="3276600" cy="30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400" i="1"/>
              <a:t>Daniela Valenti, 2021</a:t>
            </a:r>
          </a:p>
        </p:txBody>
      </p:sp>
      <p:sp>
        <p:nvSpPr>
          <p:cNvPr id="23555" name="TextBox 10">
            <a:extLst>
              <a:ext uri="{FF2B5EF4-FFF2-40B4-BE49-F238E27FC236}">
                <a16:creationId xmlns:a16="http://schemas.microsoft.com/office/drawing/2014/main" id="{384267DA-00A1-1F44-9589-7CE0012F1E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762000" y="0"/>
            <a:ext cx="184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1800"/>
          </a:p>
        </p:txBody>
      </p:sp>
      <p:sp>
        <p:nvSpPr>
          <p:cNvPr id="23556" name="Title 11">
            <a:extLst>
              <a:ext uri="{FF2B5EF4-FFF2-40B4-BE49-F238E27FC236}">
                <a16:creationId xmlns:a16="http://schemas.microsoft.com/office/drawing/2014/main" id="{9DCBBCA5-776F-F24F-B049-13D6B2A82405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381000"/>
            <a:ext cx="7696200" cy="762000"/>
          </a:xfrm>
        </p:spPr>
        <p:txBody>
          <a:bodyPr anchor="t"/>
          <a:lstStyle/>
          <a:p>
            <a:r>
              <a:rPr lang="it-IT" altLang="it-IT" sz="4000" b="1">
                <a:solidFill>
                  <a:srgbClr val="FF0000"/>
                </a:solidFill>
                <a:latin typeface="Arial Narrow" panose="020B0604020202020204" pitchFamily="34" charset="0"/>
              </a:rPr>
              <a:t>Nozioni da applicare nei calcoli</a:t>
            </a:r>
          </a:p>
        </p:txBody>
      </p:sp>
      <p:sp>
        <p:nvSpPr>
          <p:cNvPr id="23557" name="TextBox 24">
            <a:extLst>
              <a:ext uri="{FF2B5EF4-FFF2-40B4-BE49-F238E27FC236}">
                <a16:creationId xmlns:a16="http://schemas.microsoft.com/office/drawing/2014/main" id="{19CA7733-D4AA-3C45-B4E9-3A7B84AA2A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3048000"/>
            <a:ext cx="8610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800"/>
              <a:t> </a:t>
            </a:r>
          </a:p>
        </p:txBody>
      </p:sp>
      <p:pic>
        <p:nvPicPr>
          <p:cNvPr id="23558" name="Picture 9" descr="Schermata 2016-10-04 alle 11.36.27.png">
            <a:extLst>
              <a:ext uri="{FF2B5EF4-FFF2-40B4-BE49-F238E27FC236}">
                <a16:creationId xmlns:a16="http://schemas.microsoft.com/office/drawing/2014/main" id="{EDD0EA76-5D2F-4C45-9527-598A3C70AD8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143000"/>
            <a:ext cx="8242300" cy="496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lide Number Placeholder 5">
            <a:extLst>
              <a:ext uri="{FF2B5EF4-FFF2-40B4-BE49-F238E27FC236}">
                <a16:creationId xmlns:a16="http://schemas.microsoft.com/office/drawing/2014/main" id="{0D1FB0F6-E5D9-C64C-B77D-7E8EE9F1E6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86800" y="6381750"/>
            <a:ext cx="4572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D1EBEA0-4DE5-5C49-8A89-7D2EBFDCA257}" type="slidenum">
              <a:rPr lang="it-IT" altLang="it-IT" sz="140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it-IT" altLang="it-IT" sz="1400"/>
          </a:p>
        </p:txBody>
      </p:sp>
      <p:sp>
        <p:nvSpPr>
          <p:cNvPr id="24578" name="Footer Placeholder 5">
            <a:extLst>
              <a:ext uri="{FF2B5EF4-FFF2-40B4-BE49-F238E27FC236}">
                <a16:creationId xmlns:a16="http://schemas.microsoft.com/office/drawing/2014/main" id="{3948B303-CC83-D040-B0C4-6A7B65DE32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553200"/>
            <a:ext cx="3276600" cy="30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400" i="1"/>
              <a:t>Daniela Valenti, 2021</a:t>
            </a:r>
          </a:p>
        </p:txBody>
      </p:sp>
      <p:sp>
        <p:nvSpPr>
          <p:cNvPr id="24579" name="TextBox 10">
            <a:extLst>
              <a:ext uri="{FF2B5EF4-FFF2-40B4-BE49-F238E27FC236}">
                <a16:creationId xmlns:a16="http://schemas.microsoft.com/office/drawing/2014/main" id="{1714C11E-B083-8D4A-877A-ACA50D9893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762000" y="0"/>
            <a:ext cx="184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1800"/>
          </a:p>
        </p:txBody>
      </p:sp>
      <p:sp>
        <p:nvSpPr>
          <p:cNvPr id="24580" name="Title 11">
            <a:extLst>
              <a:ext uri="{FF2B5EF4-FFF2-40B4-BE49-F238E27FC236}">
                <a16:creationId xmlns:a16="http://schemas.microsoft.com/office/drawing/2014/main" id="{6781FFD1-EC93-284A-953A-25B7B647FE6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838200" y="304800"/>
            <a:ext cx="6858000" cy="762000"/>
          </a:xfrm>
        </p:spPr>
        <p:txBody>
          <a:bodyPr anchor="t"/>
          <a:lstStyle/>
          <a:p>
            <a:r>
              <a:rPr lang="it-IT" altLang="it-IT" sz="4000" b="1">
                <a:solidFill>
                  <a:srgbClr val="FF0000"/>
                </a:solidFill>
                <a:latin typeface="Arial Narrow" panose="020B0604020202020204" pitchFamily="34" charset="0"/>
              </a:rPr>
              <a:t>Esempi di calcoli svolti</a:t>
            </a:r>
          </a:p>
        </p:txBody>
      </p:sp>
      <p:sp>
        <p:nvSpPr>
          <p:cNvPr id="24581" name="TextBox 24">
            <a:extLst>
              <a:ext uri="{FF2B5EF4-FFF2-40B4-BE49-F238E27FC236}">
                <a16:creationId xmlns:a16="http://schemas.microsoft.com/office/drawing/2014/main" id="{027EC440-9A02-C949-8617-189D33EE9D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3048000"/>
            <a:ext cx="8610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800"/>
              <a:t> </a:t>
            </a:r>
          </a:p>
        </p:txBody>
      </p:sp>
      <p:sp>
        <p:nvSpPr>
          <p:cNvPr id="24582" name="TextBox 23">
            <a:extLst>
              <a:ext uri="{FF2B5EF4-FFF2-40B4-BE49-F238E27FC236}">
                <a16:creationId xmlns:a16="http://schemas.microsoft.com/office/drawing/2014/main" id="{5B67B0D6-E3F6-824B-B02A-4154674534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600" y="1066800"/>
            <a:ext cx="18288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800" b="1" dirty="0">
                <a:solidFill>
                  <a:srgbClr val="0000FF"/>
                </a:solidFill>
                <a:latin typeface="Arial Narrow" panose="020B0604020202020204" pitchFamily="34" charset="0"/>
              </a:rPr>
              <a:t>ESEMPIO 3</a:t>
            </a:r>
          </a:p>
        </p:txBody>
      </p:sp>
      <p:pic>
        <p:nvPicPr>
          <p:cNvPr id="24583" name="Picture 10" descr="Schermata 2016-10-04 alle 11.22.50.png">
            <a:extLst>
              <a:ext uri="{FF2B5EF4-FFF2-40B4-BE49-F238E27FC236}">
                <a16:creationId xmlns:a16="http://schemas.microsoft.com/office/drawing/2014/main" id="{C47C010B-3559-FA47-932D-3927DE54D79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636"/>
          <a:stretch>
            <a:fillRect/>
          </a:stretch>
        </p:blipFill>
        <p:spPr bwMode="auto">
          <a:xfrm>
            <a:off x="3276600" y="1600200"/>
            <a:ext cx="25781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84" name="TextBox 12">
            <a:extLst>
              <a:ext uri="{FF2B5EF4-FFF2-40B4-BE49-F238E27FC236}">
                <a16:creationId xmlns:a16="http://schemas.microsoft.com/office/drawing/2014/main" id="{4A5BF239-D15C-564F-99F7-8407E5B2B9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5334000"/>
            <a:ext cx="2743200" cy="708025"/>
          </a:xfrm>
          <a:prstGeom prst="rect">
            <a:avLst/>
          </a:prstGeom>
          <a:solidFill>
            <a:schemeClr val="bg1"/>
          </a:solidFill>
          <a:ln w="25400">
            <a:solidFill>
              <a:srgbClr val="008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000" b="1">
                <a:latin typeface="Arial Narrow" panose="020B0604020202020204" pitchFamily="34" charset="0"/>
              </a:rPr>
              <a:t>Raccolgo la potenza di </a:t>
            </a:r>
            <a:r>
              <a:rPr lang="it-IT" altLang="it-IT" sz="20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000" b="1">
                <a:latin typeface="Arial Narrow" panose="020B0604020202020204" pitchFamily="34" charset="0"/>
              </a:rPr>
              <a:t>con esponente massimo</a:t>
            </a:r>
          </a:p>
        </p:txBody>
      </p:sp>
      <p:pic>
        <p:nvPicPr>
          <p:cNvPr id="24585" name="Picture 20" descr="Schermata 2016-10-04 alle 11.40.56.png">
            <a:extLst>
              <a:ext uri="{FF2B5EF4-FFF2-40B4-BE49-F238E27FC236}">
                <a16:creationId xmlns:a16="http://schemas.microsoft.com/office/drawing/2014/main" id="{43F8901C-A806-594A-A7DC-F12D157D627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66"/>
          <a:stretch>
            <a:fillRect/>
          </a:stretch>
        </p:blipFill>
        <p:spPr bwMode="auto">
          <a:xfrm>
            <a:off x="152400" y="3505200"/>
            <a:ext cx="8758238" cy="140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8F5BA3ED-E396-2B4F-A0BC-618A053B7912}"/>
              </a:ext>
            </a:extLst>
          </p:cNvPr>
          <p:cNvCxnSpPr>
            <a:cxnSpLocks noChangeShapeType="1"/>
          </p:cNvCxnSpPr>
          <p:nvPr/>
        </p:nvCxnSpPr>
        <p:spPr bwMode="auto">
          <a:xfrm rot="5400000" flipH="1" flipV="1">
            <a:off x="1066800" y="4495800"/>
            <a:ext cx="838200" cy="685800"/>
          </a:xfrm>
          <a:prstGeom prst="straightConnector1">
            <a:avLst/>
          </a:prstGeom>
          <a:noFill/>
          <a:ln w="25400">
            <a:solidFill>
              <a:srgbClr val="008000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4587" name="TextBox 28">
            <a:extLst>
              <a:ext uri="{FF2B5EF4-FFF2-40B4-BE49-F238E27FC236}">
                <a16:creationId xmlns:a16="http://schemas.microsoft.com/office/drawing/2014/main" id="{159D430E-7BB8-314A-ACE1-48C6FE2B54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81600" y="5410200"/>
            <a:ext cx="2895600" cy="708025"/>
          </a:xfrm>
          <a:prstGeom prst="rect">
            <a:avLst/>
          </a:prstGeom>
          <a:solidFill>
            <a:schemeClr val="bg1"/>
          </a:solidFill>
          <a:ln w="25400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0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it-IT" altLang="it-IT" sz="2000" b="1" i="1">
                <a:solidFill>
                  <a:srgbClr val="FF0000"/>
                </a:solidFill>
                <a:latin typeface="Arial Narrow" panose="020B0604020202020204" pitchFamily="34" charset="0"/>
              </a:rPr>
              <a:t> </a:t>
            </a:r>
            <a:r>
              <a:rPr lang="it-IT" altLang="it-IT" sz="2000" b="1">
                <a:solidFill>
                  <a:srgbClr val="FF0000"/>
                </a:solidFill>
                <a:latin typeface="Arial Narrow" panose="020B0604020202020204" pitchFamily="34" charset="0"/>
              </a:rPr>
              <a:t>tende a +∞ perciò, nel calcolo del limite, ho </a:t>
            </a:r>
            <a:r>
              <a:rPr lang="it-IT" altLang="it-IT" sz="20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 </a:t>
            </a:r>
            <a:r>
              <a:rPr lang="it-IT" altLang="it-IT" sz="20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r>
              <a:rPr lang="it-IT" altLang="it-IT" sz="20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altLang="it-IT" sz="20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it-IT" altLang="it-IT" sz="2000" b="1">
                <a:solidFill>
                  <a:srgbClr val="FF0000"/>
                </a:solidFill>
                <a:latin typeface="Arial Narrow" panose="020B0604020202020204" pitchFamily="34" charset="0"/>
              </a:rPr>
              <a:t> </a:t>
            </a:r>
            <a:endParaRPr lang="it-IT" altLang="it-IT" sz="2000" b="1" i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A4E44D92-D1AB-6842-941E-47B15878BBAA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5943600" y="4724400"/>
            <a:ext cx="1143000" cy="685800"/>
          </a:xfrm>
          <a:prstGeom prst="straightConnector1">
            <a:avLst/>
          </a:prstGeom>
          <a:noFill/>
          <a:ln w="25400">
            <a:solidFill>
              <a:srgbClr val="FF0000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Number Placeholder 5">
            <a:extLst>
              <a:ext uri="{FF2B5EF4-FFF2-40B4-BE49-F238E27FC236}">
                <a16:creationId xmlns:a16="http://schemas.microsoft.com/office/drawing/2014/main" id="{B36DE0B6-ABF9-A04F-B785-88F70C8981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86800" y="6381750"/>
            <a:ext cx="4572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B1C776D-C3FE-924A-A0E0-4A4669AD0A7E}" type="slidenum">
              <a:rPr lang="it-IT" altLang="it-IT" sz="140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it-IT" altLang="it-IT" sz="1400"/>
          </a:p>
        </p:txBody>
      </p:sp>
      <p:sp>
        <p:nvSpPr>
          <p:cNvPr id="25602" name="Footer Placeholder 5">
            <a:extLst>
              <a:ext uri="{FF2B5EF4-FFF2-40B4-BE49-F238E27FC236}">
                <a16:creationId xmlns:a16="http://schemas.microsoft.com/office/drawing/2014/main" id="{9A37368A-159A-4B41-A8B1-4B0BFD3F66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553200"/>
            <a:ext cx="3276600" cy="30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400" i="1"/>
              <a:t>Daniela Valenti, 2021</a:t>
            </a:r>
          </a:p>
        </p:txBody>
      </p:sp>
      <p:sp>
        <p:nvSpPr>
          <p:cNvPr id="25603" name="TextBox 10">
            <a:extLst>
              <a:ext uri="{FF2B5EF4-FFF2-40B4-BE49-F238E27FC236}">
                <a16:creationId xmlns:a16="http://schemas.microsoft.com/office/drawing/2014/main" id="{06E3A7D6-CE31-B24A-AFA8-3DFBF77A3D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762000" y="0"/>
            <a:ext cx="184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1800"/>
          </a:p>
        </p:txBody>
      </p:sp>
      <p:sp>
        <p:nvSpPr>
          <p:cNvPr id="25604" name="Title 11">
            <a:extLst>
              <a:ext uri="{FF2B5EF4-FFF2-40B4-BE49-F238E27FC236}">
                <a16:creationId xmlns:a16="http://schemas.microsoft.com/office/drawing/2014/main" id="{FAF06A95-BEAB-A344-8966-8229CECD64F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838200" y="152400"/>
            <a:ext cx="6858000" cy="762000"/>
          </a:xfrm>
        </p:spPr>
        <p:txBody>
          <a:bodyPr anchor="t"/>
          <a:lstStyle/>
          <a:p>
            <a:r>
              <a:rPr lang="it-IT" altLang="it-IT" sz="4000" b="1">
                <a:solidFill>
                  <a:srgbClr val="FF0000"/>
                </a:solidFill>
                <a:latin typeface="Arial Narrow" panose="020B0604020202020204" pitchFamily="34" charset="0"/>
              </a:rPr>
              <a:t>Esempi di calcoli svolti</a:t>
            </a:r>
          </a:p>
        </p:txBody>
      </p:sp>
      <p:sp>
        <p:nvSpPr>
          <p:cNvPr id="25605" name="TextBox 24">
            <a:extLst>
              <a:ext uri="{FF2B5EF4-FFF2-40B4-BE49-F238E27FC236}">
                <a16:creationId xmlns:a16="http://schemas.microsoft.com/office/drawing/2014/main" id="{57380BF4-0D86-734F-8675-71740651E6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3048000"/>
            <a:ext cx="8610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800"/>
              <a:t> </a:t>
            </a:r>
          </a:p>
        </p:txBody>
      </p:sp>
      <p:sp>
        <p:nvSpPr>
          <p:cNvPr id="25606" name="TextBox 23">
            <a:extLst>
              <a:ext uri="{FF2B5EF4-FFF2-40B4-BE49-F238E27FC236}">
                <a16:creationId xmlns:a16="http://schemas.microsoft.com/office/drawing/2014/main" id="{72B530A4-9042-5641-9E72-F82E50DDD4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400" y="838200"/>
            <a:ext cx="18288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800" b="1" dirty="0">
                <a:solidFill>
                  <a:srgbClr val="0000FF"/>
                </a:solidFill>
                <a:latin typeface="Arial Narrow" panose="020B0604020202020204" pitchFamily="34" charset="0"/>
              </a:rPr>
              <a:t>ESEMPIO 4</a:t>
            </a:r>
          </a:p>
        </p:txBody>
      </p:sp>
      <p:pic>
        <p:nvPicPr>
          <p:cNvPr id="25607" name="Picture 34" descr="Schermata 2016-10-04 alle 14.29.26.png">
            <a:extLst>
              <a:ext uri="{FF2B5EF4-FFF2-40B4-BE49-F238E27FC236}">
                <a16:creationId xmlns:a16="http://schemas.microsoft.com/office/drawing/2014/main" id="{28BB1492-9520-1E4F-BFE9-795DC96D98A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1371600"/>
            <a:ext cx="24257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8" name="Picture 35" descr="Schermata 2016-10-04 alle 14.33.43.png">
            <a:extLst>
              <a:ext uri="{FF2B5EF4-FFF2-40B4-BE49-F238E27FC236}">
                <a16:creationId xmlns:a16="http://schemas.microsoft.com/office/drawing/2014/main" id="{B6270939-853D-9C42-A66B-2B3EE37DD97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336" b="3337"/>
          <a:stretch>
            <a:fillRect/>
          </a:stretch>
        </p:blipFill>
        <p:spPr bwMode="auto">
          <a:xfrm>
            <a:off x="1371600" y="3200400"/>
            <a:ext cx="64135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9" name="TextBox 36">
            <a:extLst>
              <a:ext uri="{FF2B5EF4-FFF2-40B4-BE49-F238E27FC236}">
                <a16:creationId xmlns:a16="http://schemas.microsoft.com/office/drawing/2014/main" id="{241F61AC-0FA8-6B4F-8258-A8DA6B0DC6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5638800"/>
            <a:ext cx="2743200" cy="708025"/>
          </a:xfrm>
          <a:prstGeom prst="rect">
            <a:avLst/>
          </a:prstGeom>
          <a:solidFill>
            <a:schemeClr val="bg1"/>
          </a:solidFill>
          <a:ln w="25400">
            <a:solidFill>
              <a:srgbClr val="008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000" b="1">
                <a:latin typeface="Arial Narrow" panose="020B0604020202020204" pitchFamily="34" charset="0"/>
              </a:rPr>
              <a:t>Raccolgo la potenza di </a:t>
            </a:r>
            <a:r>
              <a:rPr lang="it-IT" altLang="it-IT" sz="20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000" b="1">
                <a:latin typeface="Arial Narrow" panose="020B0604020202020204" pitchFamily="34" charset="0"/>
              </a:rPr>
              <a:t>con esponente massimo</a:t>
            </a:r>
          </a:p>
        </p:txBody>
      </p: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A0690C1A-625F-0440-9FF6-31BC712F2B56}"/>
              </a:ext>
            </a:extLst>
          </p:cNvPr>
          <p:cNvCxnSpPr>
            <a:cxnSpLocks noChangeShapeType="1"/>
          </p:cNvCxnSpPr>
          <p:nvPr/>
        </p:nvCxnSpPr>
        <p:spPr bwMode="auto">
          <a:xfrm rot="5400000" flipH="1" flipV="1">
            <a:off x="3086100" y="4686300"/>
            <a:ext cx="990600" cy="762000"/>
          </a:xfrm>
          <a:prstGeom prst="straightConnector1">
            <a:avLst/>
          </a:prstGeom>
          <a:noFill/>
          <a:ln w="25400">
            <a:solidFill>
              <a:srgbClr val="008000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355A731C-1005-A24D-8E42-6814A82CC769}"/>
              </a:ext>
            </a:extLst>
          </p:cNvPr>
          <p:cNvCxnSpPr>
            <a:cxnSpLocks noChangeShapeType="1"/>
          </p:cNvCxnSpPr>
          <p:nvPr/>
        </p:nvCxnSpPr>
        <p:spPr bwMode="auto">
          <a:xfrm rot="10800000">
            <a:off x="5181600" y="4876800"/>
            <a:ext cx="914400" cy="838200"/>
          </a:xfrm>
          <a:prstGeom prst="straightConnector1">
            <a:avLst/>
          </a:prstGeom>
          <a:noFill/>
          <a:ln w="25400">
            <a:solidFill>
              <a:srgbClr val="FF0000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5612" name="TextBox 39">
            <a:extLst>
              <a:ext uri="{FF2B5EF4-FFF2-40B4-BE49-F238E27FC236}">
                <a16:creationId xmlns:a16="http://schemas.microsoft.com/office/drawing/2014/main" id="{54A428DD-8DBF-0E47-83DB-026430075E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81600" y="5638800"/>
            <a:ext cx="2895600" cy="708025"/>
          </a:xfrm>
          <a:prstGeom prst="rect">
            <a:avLst/>
          </a:prstGeom>
          <a:solidFill>
            <a:schemeClr val="bg1"/>
          </a:solidFill>
          <a:ln w="25400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0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it-IT" altLang="it-IT" sz="2000" b="1" i="1">
                <a:solidFill>
                  <a:srgbClr val="FF0000"/>
                </a:solidFill>
                <a:latin typeface="Arial Narrow" panose="020B0604020202020204" pitchFamily="34" charset="0"/>
              </a:rPr>
              <a:t> </a:t>
            </a:r>
            <a:r>
              <a:rPr lang="it-IT" altLang="it-IT" sz="2000" b="1">
                <a:solidFill>
                  <a:srgbClr val="FF0000"/>
                </a:solidFill>
                <a:latin typeface="Arial Narrow" panose="020B0604020202020204" pitchFamily="34" charset="0"/>
              </a:rPr>
              <a:t>tende a -∞ perciò, nel calcolo del limite, ho </a:t>
            </a:r>
            <a:r>
              <a:rPr lang="it-IT" altLang="it-IT" sz="20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 </a:t>
            </a:r>
            <a:r>
              <a:rPr lang="it-IT" altLang="it-IT" sz="20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&lt;</a:t>
            </a:r>
            <a:r>
              <a:rPr lang="it-IT" altLang="it-IT" sz="20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altLang="it-IT" sz="20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it-IT" altLang="it-IT" sz="2000" b="1">
                <a:solidFill>
                  <a:srgbClr val="FF0000"/>
                </a:solidFill>
                <a:latin typeface="Arial Narrow" panose="020B0604020202020204" pitchFamily="34" charset="0"/>
              </a:rPr>
              <a:t> </a:t>
            </a:r>
            <a:endParaRPr lang="it-IT" altLang="it-IT" sz="2000" b="1" i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truttura predefinita">
  <a:themeElements>
    <a:clrScheme name="Struttura predefinit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ruttura predefinita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109479</TotalTime>
  <Words>312</Words>
  <Application>Microsoft Macintosh PowerPoint</Application>
  <PresentationFormat>Presentazione su schermo (4:3)</PresentationFormat>
  <Paragraphs>74</Paragraphs>
  <Slides>14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14</vt:i4>
      </vt:variant>
    </vt:vector>
  </HeadingPairs>
  <TitlesOfParts>
    <vt:vector size="19" baseType="lpstr">
      <vt:lpstr>ＭＳ ゴシック</vt:lpstr>
      <vt:lpstr>Arial</vt:lpstr>
      <vt:lpstr>Arial Narrow</vt:lpstr>
      <vt:lpstr>Times New Roman</vt:lpstr>
      <vt:lpstr>Struttura predefinita</vt:lpstr>
      <vt:lpstr>Forme indeterminate II Approfondimento 1</vt:lpstr>
      <vt:lpstr>A. Forme indeterminate del tipo ∞−∞ che sono differenze di funzioni irrazionali</vt:lpstr>
      <vt:lpstr>Nozioni da applicare nei calcoli</vt:lpstr>
      <vt:lpstr>Esempi di calcoli svolti</vt:lpstr>
      <vt:lpstr>Esempi di calcoli svolti</vt:lpstr>
      <vt:lpstr>B. Forme indeterminate del tipo ∞/∞ che sono quozienti di funzioni irrazionali</vt:lpstr>
      <vt:lpstr>Nozioni da applicare nei calcoli</vt:lpstr>
      <vt:lpstr>Esempi di calcoli svolti</vt:lpstr>
      <vt:lpstr>Esempi di calcoli svolti</vt:lpstr>
      <vt:lpstr>Esempi di calcoli svolti</vt:lpstr>
      <vt:lpstr>Collegamento fra forme ∞ − ∞ e ∞/∞ con funzioni irrazionali</vt:lpstr>
      <vt:lpstr>Esempi di calcoli svolti</vt:lpstr>
      <vt:lpstr>Esempi di calcoli svolti</vt:lpstr>
      <vt:lpstr>Forme indeterminate con funzioni irrazionali</vt:lpstr>
    </vt:vector>
  </TitlesOfParts>
  <Manager/>
  <Company/>
  <LinksUpToDate>false</LinksUpToDate>
  <SharedDoc>false</SharedDoc>
  <HyperlinkBase/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Limiti4</dc:title>
  <dc:subject/>
  <dc:creator>Valenti</dc:creator>
  <cp:keywords/>
  <dc:description/>
  <cp:lastModifiedBy>Microsoft Office User</cp:lastModifiedBy>
  <cp:revision>2937</cp:revision>
  <dcterms:created xsi:type="dcterms:W3CDTF">2016-10-07T07:55:18Z</dcterms:created>
  <dcterms:modified xsi:type="dcterms:W3CDTF">2021-05-05T09:52:55Z</dcterms:modified>
  <cp:category/>
</cp:coreProperties>
</file>